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82" r:id="rId5"/>
    <p:sldId id="260" r:id="rId6"/>
    <p:sldId id="283" r:id="rId7"/>
    <p:sldId id="284" r:id="rId8"/>
    <p:sldId id="291" r:id="rId9"/>
    <p:sldId id="292" r:id="rId10"/>
    <p:sldId id="287" r:id="rId11"/>
    <p:sldId id="288" r:id="rId12"/>
    <p:sldId id="293" r:id="rId13"/>
    <p:sldId id="29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348" autoAdjust="0"/>
  </p:normalViewPr>
  <p:slideViewPr>
    <p:cSldViewPr>
      <p:cViewPr varScale="1">
        <p:scale>
          <a:sx n="58" d="100"/>
          <a:sy n="58" d="100"/>
        </p:scale>
        <p:origin x="58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02/12/2020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96641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50100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靠主寶血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Have You Been to Jesus?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109728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你有欣慕主再來被提或否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Li   u  him-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pi- the   a-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Chi-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e 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Bride-groom cometh,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your robes be white?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06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6012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你有意愛在天城與主居住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Li    u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ai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Chi-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e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your soul be ready for the mansions bright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be washed in the blood of the Lamb.</a:t>
            </a:r>
          </a:p>
        </p:txBody>
      </p:sp>
    </p:spTree>
    <p:extLst>
      <p:ext uri="{BB962C8B-B14F-4D97-AF65-F5344CB8AC3E}">
        <p14:creationId xmlns:p14="http://schemas.microsoft.com/office/powerpoint/2010/main" val="777042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Chi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e 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soul cleansing blood of the Lamb?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7820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10439400" cy="6019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主寶血能洗除汚穢極清白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po-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chheng-peh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洗清潔比霜雪更加白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sng-seh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your garments spotless? 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they white as snow?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8288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你有給主寶血洗清潔或否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u  ho  Chu po-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Chi-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 e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Have you been to Jesus for the cleansing power?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Lamb?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你有對主得着新生命或否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Li    u   tui  Chu 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Chi-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e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fully trusting in His grace this hour?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Lamb?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Chi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e 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soul cleansing blood of the Lamb?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317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10439400" cy="6019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主寶血能洗除汚穢極清白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Chu po-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u-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chheng-peh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洗清潔比霜雪更加白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sng-seh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your garments spotless? 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they white as snow?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你有願意跟耶穌行光明路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Li   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CN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Chi-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 e 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walking daily by the Savior’s side?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5367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你有盼望給耶穌引導保護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？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Li  u  phan-bong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po-ho?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Chi-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e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 you rest each moment in the crucified?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Lamb?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8414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4000" b="1" baseline="30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只有靠主寶血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Chi-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只有靠主耶穌的寶血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Chi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 e   po-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soul cleansing blood of the Lamb?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506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10439400" cy="60198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主寶血能洗除汚穢極清白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po-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u-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chheng-peh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洗清潔比霜雪更加白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sng-seh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koh-khah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your garments spotless? 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they white as snow?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washed in the blood of the Lamb.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926533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1486</TotalTime>
  <Words>755</Words>
  <Application>Microsoft Office PowerPoint</Application>
  <PresentationFormat>Widescreen</PresentationFormat>
  <Paragraphs>99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177</cp:revision>
  <dcterms:created xsi:type="dcterms:W3CDTF">2018-01-05T06:11:53Z</dcterms:created>
  <dcterms:modified xsi:type="dcterms:W3CDTF">2020-12-02T07:22:07Z</dcterms:modified>
</cp:coreProperties>
</file>